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4" r:id="rId6"/>
  </p:sldMasterIdLst>
  <p:notesMasterIdLst>
    <p:notesMasterId r:id="rId26"/>
  </p:notesMasterIdLst>
  <p:sldIdLst>
    <p:sldId id="257" r:id="rId7"/>
    <p:sldId id="258" r:id="rId8"/>
    <p:sldId id="259" r:id="rId9"/>
    <p:sldId id="261" r:id="rId10"/>
    <p:sldId id="262" r:id="rId11"/>
    <p:sldId id="264" r:id="rId12"/>
    <p:sldId id="265" r:id="rId13"/>
    <p:sldId id="263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56" r:id="rId24"/>
    <p:sldId id="277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99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62FA7-C630-47B8-AD69-0F49E5795546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C394E-958F-4B01-8702-7B1EFB4B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71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fld id="{42F2FBCE-5F16-43E3-B074-F75521EA15A1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  <a:ea typeface="Microsoft JhengHei UI" panose="020B0604030504040204" pitchFamily="34" charset="-120"/>
              </a:rPr>
              <a:pPr/>
              <a:t>8</a:t>
            </a:fld>
            <a:endParaRPr lang="zh-TW" altLang="zh-TW" smtClean="0">
              <a:solidFill>
                <a:srgbClr val="595959"/>
              </a:solidFill>
              <a:latin typeface="Euphemia" panose="020B0503040102020104" pitchFamily="34" charset="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004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fld id="{42F2FBCE-5F16-43E3-B074-F75521EA15A1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  <a:ea typeface="Microsoft JhengHei UI" panose="020B0604030504040204" pitchFamily="34" charset="-120"/>
              </a:rPr>
              <a:pPr/>
              <a:t>9</a:t>
            </a:fld>
            <a:endParaRPr lang="zh-TW" altLang="zh-TW" smtClean="0">
              <a:solidFill>
                <a:srgbClr val="595959"/>
              </a:solidFill>
              <a:latin typeface="Euphemia" panose="020B0503040102020104" pitchFamily="34" charset="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449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fld id="{42F2FBCE-5F16-43E3-B074-F75521EA15A1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  <a:ea typeface="Microsoft JhengHei UI" panose="020B0604030504040204" pitchFamily="34" charset="-120"/>
              </a:rPr>
              <a:pPr/>
              <a:t>10</a:t>
            </a:fld>
            <a:endParaRPr lang="zh-TW" altLang="zh-TW" smtClean="0">
              <a:solidFill>
                <a:srgbClr val="595959"/>
              </a:solidFill>
              <a:latin typeface="Euphemia" panose="020B0503040102020104" pitchFamily="34" charset="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699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fld id="{42F2FBCE-5F16-43E3-B074-F75521EA15A1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  <a:ea typeface="Microsoft JhengHei UI" panose="020B0604030504040204" pitchFamily="34" charset="-120"/>
              </a:rPr>
              <a:pPr/>
              <a:t>11</a:t>
            </a:fld>
            <a:endParaRPr lang="zh-TW" altLang="zh-TW" smtClean="0">
              <a:solidFill>
                <a:srgbClr val="595959"/>
              </a:solidFill>
              <a:latin typeface="Euphemia" panose="020B0503040102020104" pitchFamily="34" charset="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6203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fld id="{42F2FBCE-5F16-43E3-B074-F75521EA15A1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  <a:ea typeface="Microsoft JhengHei UI" panose="020B0604030504040204" pitchFamily="34" charset="-120"/>
              </a:rPr>
              <a:pPr/>
              <a:t>12</a:t>
            </a:fld>
            <a:endParaRPr lang="zh-TW" altLang="zh-TW" smtClean="0">
              <a:solidFill>
                <a:srgbClr val="595959"/>
              </a:solidFill>
              <a:latin typeface="Euphemia" panose="020B0503040102020104" pitchFamily="34" charset="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037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fld id="{42F2FBCE-5F16-43E3-B074-F75521EA15A1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  <a:ea typeface="Microsoft JhengHei UI" panose="020B0604030504040204" pitchFamily="34" charset="-120"/>
              </a:rPr>
              <a:pPr/>
              <a:t>13</a:t>
            </a:fld>
            <a:endParaRPr lang="zh-TW" altLang="zh-TW" smtClean="0">
              <a:solidFill>
                <a:srgbClr val="595959"/>
              </a:solidFill>
              <a:latin typeface="Euphemia" panose="020B0503040102020104" pitchFamily="34" charset="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174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05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307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070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71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80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04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93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75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83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01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027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96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89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58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54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1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42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85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73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88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8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332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9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54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41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62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EAD40CA4-BC46-490A-A0C0-C603A30D5243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B2F8C621-BA0F-499A-8A10-A7597C5272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396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350F0BEB-63D8-4ABF-9550-462C11A92E74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BC3539FB-F281-401A-A307-CC93965F20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3976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DFEB4E32-EB67-4725-9845-4E427B51001C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BCAF8ADC-6636-4837-8F54-52EB05C92E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960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54285AFE-B346-42F1-8E7C-0762F9BCE2AB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8152876E-8C1A-44B9-900F-E135B74EE6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984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B75694FB-A85A-47BC-B571-CBD8A949E60B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FBD56DD7-DD4C-48C7-B343-E2BA42D5D2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8464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E560E7AE-CDE7-4EC3-B670-06B8D8976451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720BEEAF-ED88-4DE5-A70B-BABB4A4B2B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68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14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45B871A7-21A6-4A46-9215-D2C159D8FBC7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9CD0C0AA-EBC7-4532-A906-F7FF3C7C0B9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264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CA9CA073-0A24-4D12-B10E-C72625BCBE75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9B707D15-3FC6-47DE-9892-3AA5E965086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7004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BB20975B-BD61-447A-9407-9DE45DCAC8EC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8FD1C0B0-0B1F-4EC1-B991-6F4F480F80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4640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E7C987EC-E525-4914-B019-DD882AD8022D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E38025E6-406C-4B69-B4F0-B9D4746F881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353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016BF28F-8CDE-433C-8B1B-B71D6A2233C0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CFD33A1D-CC90-4886-9E3B-437C598C42E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050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F0EEC87-15ED-41DA-AD7B-651DDE74F9C2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7944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E7E5D9A-3581-415E-9F55-9D852276FD57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4683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9B12008-48FE-4F1B-B470-2DAFB16D8FCB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0864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D19AF4-9EC0-444A-A659-FD12C6214F7B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94822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12FB1E95-630B-4502-B4D6-E4185B3E4963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1E59919A-B84F-4F52-B939-069AA5FE03B9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074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45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236EA444-B6AC-4546-A899-95A8EB3B1251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8112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BA88AF1-6F04-4AAB-8EF8-7BB5E2385112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793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341B08B-585D-4FED-9851-2B1069DC3BA3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8690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D952C1DB-D92E-4820-A0E2-2643A58C5326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917944-BE57-4579-A549-3F29060BBBCA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44892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A575ECBE-4ED6-46DD-A831-2FF9A99A0479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233830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18C1CE87-C874-4757-BD3B-29C97392FF9C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0835887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083A89FC-AAFA-493D-8841-B916438B42B0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2876131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069D33C4-7CF6-4FED-BB08-92505BDB41EE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1532075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6D11E4DE-E225-41BF-A124-98F75509134D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4478997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F4B28B08-7479-4568-99A9-615C40C90A74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177074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9964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DE8A925-F1DB-4EAD-AE8E-FD885A2AF849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22911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3/19/2018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  <a:latin typeface="Rockwell" panose="02060603020205020403" pitchFamily="18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51369C3B-CA3B-45E4-A6AF-4D6EB6751C34}" type="slidenum">
              <a:rPr lang="en-US" altLang="zh-TW"/>
              <a:pPr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3046379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EF8AC43A-ED77-45D3-A20F-4B83196E7971}" type="datetimeFigureOut">
              <a:rPr lang="en-US" altLang="zh-TW"/>
              <a:pPr>
                <a:defRPr/>
              </a:pPr>
              <a:t>3/19/2018</a:t>
            </a:fld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A1A4EA25-DA4B-499B-B9FE-3364038F77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193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043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84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290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D95F0-E0BE-41A5-BE4F-3666847636DC}" type="datetimeFigureOut">
              <a:rPr lang="zh-TW" altLang="en-US" smtClean="0"/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727B8-8114-48A7-B078-30590C5EE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14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989C4-F500-454D-9F85-03F66FF0B1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F2897-464A-4ED6-BBAF-A750CD1883C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5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B558E-5D31-4AF7-9387-967CE84489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8151-940B-4600-9EF7-40319F068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A9C8786-9B8C-4E61-A150-872C9A13764A}" type="datetimeFigureOut">
              <a:rPr lang="zh-TW" altLang="en-US"/>
              <a:pPr>
                <a:defRPr/>
              </a:pPr>
              <a:t>2018/3/19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9D4BB82-84DE-41C8-9B12-2353A41474C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08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/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3/19/2018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E92551-97A8-40A1-B521-AD4A2495D85E}" type="slidenum">
              <a:rPr lang="en-US" altLang="zh-TW"/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09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8163" indent="-201613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8350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8225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125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FDC97C9-EC15-45FE-9584-AFB08740E09B}" type="datetimeFigureOut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3/19/2018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3983D6C-77F7-4901-80D6-AC0EE76A71D6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44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59827" y="335761"/>
            <a:ext cx="124389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What do 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want to wear </a:t>
            </a:r>
          </a:p>
          <a:p>
            <a:pPr algn="ctr"/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to the 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prom?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ãpr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7" y="2486264"/>
            <a:ext cx="6448097" cy="437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ãprom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51" y="2459419"/>
            <a:ext cx="4398579" cy="43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6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533696" y="2646199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7441242" y="2270235"/>
            <a:ext cx="2601393" cy="266858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10200207" y="2552810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7170" name="Picture 2" descr="ãcook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7" y="779572"/>
            <a:ext cx="5022136" cy="502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533696" y="2646199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7441242" y="2270235"/>
            <a:ext cx="2601393" cy="266858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10200207" y="2552810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8194" name="Picture 2" descr="ãlittle red riding hood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929" y="189186"/>
            <a:ext cx="8224871" cy="666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533696" y="2302670"/>
            <a:ext cx="1749974" cy="260371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7441242" y="2270235"/>
            <a:ext cx="2601393" cy="266858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10200207" y="2552810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9218" name="Picture 2" descr="ãgood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7413"/>
            <a:ext cx="5376124" cy="38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4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533696" y="2302670"/>
            <a:ext cx="1749974" cy="260371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7441242" y="2270235"/>
            <a:ext cx="2601393" cy="266858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10200207" y="2552810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10242" name="Picture 2" descr="ãlook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5" y="2098154"/>
            <a:ext cx="5130859" cy="30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文字方塊 2"/>
          <p:cNvSpPr txBox="1">
            <a:spLocks noChangeArrowheads="1"/>
          </p:cNvSpPr>
          <p:nvPr/>
        </p:nvSpPr>
        <p:spPr bwMode="auto">
          <a:xfrm>
            <a:off x="977900" y="361950"/>
            <a:ext cx="98218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6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Let’s twist our tongues!</a:t>
            </a:r>
            <a:endParaRPr lang="zh-TW" altLang="en-US" sz="66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twist tongu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625" y="1627680"/>
            <a:ext cx="6434412" cy="469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文字方塊 1"/>
          <p:cNvSpPr txBox="1">
            <a:spLocks noChangeArrowheads="1"/>
          </p:cNvSpPr>
          <p:nvPr/>
        </p:nvSpPr>
        <p:spPr bwMode="auto">
          <a:xfrm>
            <a:off x="380781" y="0"/>
            <a:ext cx="113855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c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oo</a:t>
            </a: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 is reading a b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oo</a:t>
            </a: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 in the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woods</a:t>
            </a: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290" name="Picture 2" descr="ãwoods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31" y="3732650"/>
            <a:ext cx="47625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文字方塊 3"/>
          <p:cNvSpPr txBox="1">
            <a:spLocks noChangeArrowheads="1"/>
          </p:cNvSpPr>
          <p:nvPr/>
        </p:nvSpPr>
        <p:spPr bwMode="auto">
          <a:xfrm>
            <a:off x="147637" y="110359"/>
            <a:ext cx="1204436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7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Kelly is a c</a:t>
            </a:r>
            <a:r>
              <a:rPr lang="en-US" altLang="zh-TW" sz="7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oo</a:t>
            </a:r>
            <a:r>
              <a:rPr lang="en-US" altLang="zh-TW" sz="7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7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She goes to work on f</a:t>
            </a:r>
            <a:r>
              <a:rPr lang="en-US" altLang="zh-TW" sz="7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oo</a:t>
            </a:r>
            <a:r>
              <a:rPr lang="en-US" altLang="zh-TW" sz="7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7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Here is Kelly’s h</a:t>
            </a:r>
            <a:r>
              <a:rPr lang="en-US" altLang="zh-TW" sz="7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oo</a:t>
            </a:r>
            <a:r>
              <a:rPr lang="en-US" altLang="zh-TW" sz="7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7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She hangs it on the </a:t>
            </a:r>
            <a:r>
              <a:rPr lang="en-US" altLang="zh-TW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hook</a:t>
            </a:r>
            <a:r>
              <a:rPr lang="en-US" altLang="zh-TW" sz="7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314" name="Picture 2" descr="ãh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13" y="4511564"/>
            <a:ext cx="5111964" cy="21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2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920" t="8505" r="5976" b="52414"/>
          <a:stretch/>
        </p:blipFill>
        <p:spPr>
          <a:xfrm>
            <a:off x="0" y="536026"/>
            <a:ext cx="12558164" cy="41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3505" t="23219" r="14771" b="38621"/>
          <a:stretch/>
        </p:blipFill>
        <p:spPr>
          <a:xfrm>
            <a:off x="-40266" y="173418"/>
            <a:ext cx="12232266" cy="646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1601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6600" b="1" dirty="0" smtClean="0"/>
              <a:t>Let’s stick up your RT script!</a:t>
            </a:r>
            <a:endParaRPr lang="zh-TW" altLang="en-US" sz="6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2472558" y="1690688"/>
            <a:ext cx="10515600" cy="4351338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 smtClean="0">
                <a:solidFill>
                  <a:srgbClr val="FF9999"/>
                </a:solidFill>
                <a:latin typeface="Arial Rounded MT Bold" panose="020F0704030504030204" pitchFamily="34" charset="0"/>
              </a:rPr>
              <a:t>501:pink</a:t>
            </a:r>
          </a:p>
          <a:p>
            <a:pPr algn="ctr"/>
            <a:r>
              <a:rPr lang="en-US" altLang="zh-TW" sz="6000" b="1" dirty="0" smtClean="0">
                <a:solidFill>
                  <a:srgbClr val="CC66FF"/>
                </a:solidFill>
                <a:latin typeface="Arial Rounded MT Bold" panose="020F0704030504030204" pitchFamily="34" charset="0"/>
              </a:rPr>
              <a:t>502:purple</a:t>
            </a:r>
          </a:p>
          <a:p>
            <a:pPr algn="ctr"/>
            <a:r>
              <a:rPr lang="en-US" altLang="zh-TW" sz="6000" b="1" dirty="0" smtClean="0">
                <a:solidFill>
                  <a:schemeClr val="accent6"/>
                </a:solidFill>
                <a:latin typeface="Arial Rounded MT Bold" panose="020F0704030504030204" pitchFamily="34" charset="0"/>
              </a:rPr>
              <a:t>503:green</a:t>
            </a:r>
          </a:p>
          <a:p>
            <a:pPr algn="ctr"/>
            <a:r>
              <a:rPr lang="en-US" altLang="zh-TW" sz="6000" b="1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504:</a:t>
            </a:r>
            <a:r>
              <a:rPr lang="zh-TW" altLang="en-US" sz="6000" b="1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zh-TW" sz="6000" b="1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blue</a:t>
            </a:r>
          </a:p>
          <a:p>
            <a:pPr algn="ctr"/>
            <a:r>
              <a:rPr lang="en-US" altLang="zh-TW" sz="6000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505: yellow</a:t>
            </a:r>
            <a:endParaRPr lang="zh-TW" altLang="en-US" sz="6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580993" y="1891862"/>
            <a:ext cx="66110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彩色紙對折</a:t>
            </a:r>
            <a:endParaRPr lang="en-US" altLang="zh-TW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sz="4000" b="1" dirty="0" smtClean="0">
                <a:solidFill>
                  <a:srgbClr val="FF0000"/>
                </a:solidFill>
              </a:rPr>
              <a:t>Long ago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那一頁在左邊</a:t>
            </a:r>
            <a:endParaRPr lang="en-US" altLang="zh-TW" sz="40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上下對齊</a:t>
            </a:r>
            <a:endParaRPr lang="en-US" altLang="zh-TW" sz="40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小心貼上</a:t>
            </a:r>
            <a:endParaRPr lang="en-US" altLang="zh-TW" sz="40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稿子最上</a:t>
            </a:r>
            <a:r>
              <a:rPr lang="zh-TW" altLang="en-US" sz="4000" b="1" dirty="0">
                <a:solidFill>
                  <a:srgbClr val="FF0000"/>
                </a:solidFill>
              </a:rPr>
              <a:t>面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寫班級座號姓名</a:t>
            </a:r>
            <a:endParaRPr lang="en-US" altLang="zh-TW" sz="40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用螢光筆畫好自己的台詞</a:t>
            </a:r>
            <a:endParaRPr lang="en-US" altLang="zh-TW" sz="40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封面不可做任何裝飾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960" y="1574033"/>
            <a:ext cx="6071805" cy="50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56744" y="299545"/>
            <a:ext cx="11177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Everybody reads the dialogue together.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5400" dirty="0" smtClean="0">
                <a:latin typeface="Comic Sans MS" panose="030F0702030302020204" pitchFamily="66" charset="0"/>
              </a:rPr>
              <a:t>Draw and Guess</a:t>
            </a:r>
            <a:endParaRPr lang="zh-TW" altLang="en-US" sz="54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draw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9" y="1690688"/>
            <a:ext cx="6212927" cy="49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gues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9963"/>
            <a:ext cx="5257801" cy="377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標題 1"/>
          <p:cNvSpPr>
            <a:spLocks noGrp="1"/>
          </p:cNvSpPr>
          <p:nvPr>
            <p:ph type="title"/>
          </p:nvPr>
        </p:nvSpPr>
        <p:spPr>
          <a:xfrm>
            <a:off x="220718" y="175829"/>
            <a:ext cx="11745310" cy="1325563"/>
          </a:xfrm>
        </p:spPr>
        <p:txBody>
          <a:bodyPr/>
          <a:lstStyle/>
          <a:p>
            <a:pPr eaLnBrk="1" hangingPunct="1"/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Clothes make the man.</a:t>
            </a:r>
            <a:endParaRPr lang="zh-TW" altLang="en-US" sz="80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2286000" y="1262626"/>
            <a:ext cx="736249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8000" b="1" dirty="0" smtClean="0">
                <a:solidFill>
                  <a:srgbClr val="000000"/>
                </a:solidFill>
                <a:latin typeface="金梅黑框浮體字體" panose="02010509060101010101" pitchFamily="49" charset="-120"/>
                <a:ea typeface="金梅黑框浮體字體" panose="02010509060101010101" pitchFamily="49" charset="-120"/>
              </a:rPr>
              <a:t>人要衣裝</a:t>
            </a:r>
          </a:p>
        </p:txBody>
      </p:sp>
      <p:pic>
        <p:nvPicPr>
          <p:cNvPr id="2" name="Picture 2" descr="ãå®ç· åç·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2" y="2883119"/>
            <a:ext cx="5299841" cy="39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è¢ä¹å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72" y="2095500"/>
            <a:ext cx="4143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3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文字方塊 2"/>
          <p:cNvSpPr txBox="1">
            <a:spLocks noChangeArrowheads="1"/>
          </p:cNvSpPr>
          <p:nvPr/>
        </p:nvSpPr>
        <p:spPr bwMode="auto">
          <a:xfrm>
            <a:off x="2333297" y="-6514"/>
            <a:ext cx="75326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9600" dirty="0" smtClean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Phonics Time</a:t>
            </a:r>
            <a:endParaRPr lang="zh-TW" altLang="en-US" sz="9600" dirty="0" smtClean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 descr="ãphonics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97" y="1570038"/>
            <a:ext cx="7560112" cy="52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short oo sound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77" y="0"/>
            <a:ext cx="9117724" cy="68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573618"/>
            <a:ext cx="3279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>
                <a:latin typeface="Arial Rounded MT Bold" panose="020F0704030504030204" pitchFamily="34" charset="0"/>
              </a:rPr>
              <a:t>s</a:t>
            </a:r>
            <a:r>
              <a:rPr lang="en-US" altLang="zh-TW" sz="7200" dirty="0" smtClean="0">
                <a:latin typeface="Arial Rounded MT Bold" panose="020F0704030504030204" pitchFamily="34" charset="0"/>
              </a:rPr>
              <a:t>hort </a:t>
            </a:r>
            <a:r>
              <a:rPr lang="en-US" altLang="zh-TW" sz="7200" dirty="0" err="1" smtClean="0">
                <a:latin typeface="Arial Rounded MT Bold" panose="020F0704030504030204" pitchFamily="34" charset="0"/>
              </a:rPr>
              <a:t>oo</a:t>
            </a:r>
            <a:r>
              <a:rPr lang="en-US" altLang="zh-TW" sz="7200" dirty="0" smtClean="0">
                <a:latin typeface="Arial Rounded MT Bold" panose="020F0704030504030204" pitchFamily="34" charset="0"/>
              </a:rPr>
              <a:t> sound</a:t>
            </a:r>
            <a:endParaRPr lang="zh-TW" altLang="en-US" sz="7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0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ort 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462916" y="2422964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7437383" y="2114453"/>
            <a:ext cx="2601393" cy="266858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10263269" y="2422964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5122" name="Picture 2" descr="ãfoo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62" y="1143082"/>
            <a:ext cx="4879345" cy="48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4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533696" y="2646199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7441242" y="2270235"/>
            <a:ext cx="2601393" cy="266858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10200207" y="2552810"/>
            <a:ext cx="1749974" cy="2103438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6146" name="Picture 2" descr="ãcomic book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25" y="114168"/>
            <a:ext cx="4198452" cy="65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145</Words>
  <Application>Microsoft Office PowerPoint</Application>
  <PresentationFormat>寬螢幕</PresentationFormat>
  <Paragraphs>51</Paragraphs>
  <Slides>19</Slides>
  <Notes>6</Notes>
  <HiddenSlides>0</HiddenSlides>
  <MMClips>1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19</vt:i4>
      </vt:variant>
    </vt:vector>
  </HeadingPairs>
  <TitlesOfParts>
    <vt:vector size="40" baseType="lpstr">
      <vt:lpstr>Microsoft JhengHei UI</vt:lpstr>
      <vt:lpstr>金梅黑框浮體字體</vt:lpstr>
      <vt:lpstr>微軟正黑體</vt:lpstr>
      <vt:lpstr>新細明體</vt:lpstr>
      <vt:lpstr>Aharoni</vt:lpstr>
      <vt:lpstr>Arial</vt:lpstr>
      <vt:lpstr>Arial Rounded MT Bold</vt:lpstr>
      <vt:lpstr>Calibri</vt:lpstr>
      <vt:lpstr>Calibri Light</vt:lpstr>
      <vt:lpstr>Calisto MT</vt:lpstr>
      <vt:lpstr>Comic Sans MS</vt:lpstr>
      <vt:lpstr>Euphemia</vt:lpstr>
      <vt:lpstr>Rockwell</vt:lpstr>
      <vt:lpstr>Trebuchet MS</vt:lpstr>
      <vt:lpstr>Wingdings 2</vt:lpstr>
      <vt:lpstr>Office 佈景主題</vt:lpstr>
      <vt:lpstr>1_Office 佈景主題</vt:lpstr>
      <vt:lpstr>2_Office 佈景主題</vt:lpstr>
      <vt:lpstr>4_Office 佈景主題</vt:lpstr>
      <vt:lpstr>石板</vt:lpstr>
      <vt:lpstr>1_Terberg_CustomBorder_TP101881387</vt:lpstr>
      <vt:lpstr>PowerPoint 簡報</vt:lpstr>
      <vt:lpstr>PowerPoint 簡報</vt:lpstr>
      <vt:lpstr>Draw and Guess</vt:lpstr>
      <vt:lpstr>Clothes make the man.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Let’s stick up your RT script!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26</cp:revision>
  <dcterms:created xsi:type="dcterms:W3CDTF">2018-03-15T00:22:41Z</dcterms:created>
  <dcterms:modified xsi:type="dcterms:W3CDTF">2018-03-19T00:44:45Z</dcterms:modified>
</cp:coreProperties>
</file>